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1C975-0D84-4F4D-836F-66C0061BA5E5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448C3-E49A-4F70-B314-B6255DEA6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448C3-E49A-4F70-B314-B6255DEA65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79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D85D692-27C5-44D4-897C-A567425D665D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D2AD-9357-48B1-9C53-CD588FCCE95C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6146-B40F-434F-948F-6A03B45AF35C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246E-AB6D-4E1C-A53F-B1D1AA7E3083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40B4-B736-4C18-B0CB-9B468FC287A7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D78B-9018-47D6-B511-DE4EAE23D531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A391-584A-4D58-AE71-D87D17E1091A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A35F-339F-4149-BA2F-4EDE35D5DC64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6FD9-89FF-4628-927D-729407E40E41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C3D9-4318-4E3A-8B63-295659A5A9B8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B07F-5C1C-45E3-847A-6E0292ED0DFE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53F8-775F-4376-9BF8-F126FEFDEB5E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1435-1DCE-420F-A6ED-05EA9DE65D8C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3193-D6DA-443C-86B9-419D7F2818D1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FA82-4CF7-4275-AFF2-128ED320EC97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30BB-746C-4D42-886F-7C06B5B5D2E3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27B6-8072-44B4-B3F6-294C363B601C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B21D6-456B-4A5F-A983-6183865E1191}" type="datetime1">
              <a:rPr lang="en-US" smtClean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Scratch: </a:t>
            </a:r>
            <a:br>
              <a:rPr lang="en-US" dirty="0" smtClean="0"/>
            </a:br>
            <a:r>
              <a:rPr lang="en-US" dirty="0" smtClean="0"/>
              <a:t>iteration / repetition / 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Mr. </a:t>
            </a:r>
            <a:r>
              <a:rPr lang="en-US" dirty="0" smtClean="0"/>
              <a:t>Dave Clausen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1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 smtClean="0"/>
              <a:t>Iteration (Repetition) - Repeat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30300"/>
            <a:ext cx="9905999" cy="4660901"/>
          </a:xfrm>
        </p:spPr>
        <p:txBody>
          <a:bodyPr/>
          <a:lstStyle/>
          <a:p>
            <a:r>
              <a:rPr lang="en-US" dirty="0" smtClean="0"/>
              <a:t>Iteration is computer programming jargon for repeating a section or group of lines of code.  It is also called </a:t>
            </a:r>
            <a:r>
              <a:rPr lang="en-US" dirty="0" smtClean="0"/>
              <a:t>referred to as repetition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time the code is executed (repeated) once is called one iteration.</a:t>
            </a:r>
          </a:p>
          <a:p>
            <a:r>
              <a:rPr lang="en-US" dirty="0" smtClean="0"/>
              <a:t>The first type of repeat command in scratch is the same as we learned in LOGO.  Repeat the section of code a specified number of times.</a:t>
            </a:r>
          </a:p>
          <a:p>
            <a:r>
              <a:rPr lang="en-US" dirty="0" smtClean="0"/>
              <a:t>In this example, whatever code is contained inside this repeat</a:t>
            </a:r>
            <a:br>
              <a:rPr lang="en-US" dirty="0" smtClean="0"/>
            </a:br>
            <a:r>
              <a:rPr lang="en-US" dirty="0" smtClean="0"/>
              <a:t>command is repeated 10 times. </a:t>
            </a:r>
          </a:p>
          <a:p>
            <a:r>
              <a:rPr lang="en-US" dirty="0" smtClean="0"/>
              <a:t>This example will draw a decagon.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3725" y="3325323"/>
            <a:ext cx="1233536" cy="85297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3712" y="4413250"/>
            <a:ext cx="2173288" cy="162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7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Iteration (Repetition) - Repeat </a:t>
            </a:r>
            <a:r>
              <a:rPr lang="en-US" dirty="0" smtClean="0"/>
              <a:t>UNTIL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41400"/>
            <a:ext cx="9905999" cy="4749801"/>
          </a:xfrm>
        </p:spPr>
        <p:txBody>
          <a:bodyPr/>
          <a:lstStyle/>
          <a:p>
            <a:r>
              <a:rPr lang="en-US" dirty="0" smtClean="0"/>
              <a:t>Sometimes you don’t want to repeat code a predetermined number of times.</a:t>
            </a:r>
          </a:p>
          <a:p>
            <a:r>
              <a:rPr lang="en-US" dirty="0" smtClean="0"/>
              <a:t>Instead you want to repeat </a:t>
            </a:r>
            <a:r>
              <a:rPr lang="en-US" b="1" dirty="0" smtClean="0"/>
              <a:t>until</a:t>
            </a:r>
            <a:r>
              <a:rPr lang="en-US" dirty="0" smtClean="0"/>
              <a:t> or </a:t>
            </a:r>
            <a:r>
              <a:rPr lang="en-US" b="1" dirty="0" smtClean="0"/>
              <a:t>while</a:t>
            </a:r>
            <a:r>
              <a:rPr lang="en-US" dirty="0" smtClean="0"/>
              <a:t> some condition is TRUE.</a:t>
            </a:r>
          </a:p>
          <a:p>
            <a:r>
              <a:rPr lang="en-US" dirty="0" smtClean="0"/>
              <a:t>This can be accomplished using a “Repeat Until” block.</a:t>
            </a:r>
          </a:p>
          <a:p>
            <a:r>
              <a:rPr lang="en-US" dirty="0" smtClean="0"/>
              <a:t>The “hexagon” shape after the word “until” means we</a:t>
            </a:r>
            <a:br>
              <a:rPr lang="en-US" dirty="0" smtClean="0"/>
            </a:br>
            <a:r>
              <a:rPr lang="en-US" dirty="0" smtClean="0"/>
              <a:t>need some type of condition to determine when the “loop” will stop.</a:t>
            </a:r>
          </a:p>
          <a:p>
            <a:r>
              <a:rPr lang="en-US" dirty="0" smtClean="0"/>
              <a:t>What type of blocks can be used as conditions in the </a:t>
            </a:r>
            <a:r>
              <a:rPr lang="en-US" b="1" dirty="0" smtClean="0"/>
              <a:t>Repeat Until </a:t>
            </a:r>
            <a:r>
              <a:rPr lang="en-US" dirty="0" smtClean="0"/>
              <a:t>loop?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1988" y="2182323"/>
            <a:ext cx="2169877" cy="9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47018"/>
            <a:ext cx="9905998" cy="1478570"/>
          </a:xfrm>
        </p:spPr>
        <p:txBody>
          <a:bodyPr/>
          <a:lstStyle/>
          <a:p>
            <a:r>
              <a:rPr lang="en-US" dirty="0" smtClean="0"/>
              <a:t>Conditionals for repeat until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25600"/>
            <a:ext cx="9905999" cy="4165601"/>
          </a:xfrm>
        </p:spPr>
        <p:txBody>
          <a:bodyPr/>
          <a:lstStyle/>
          <a:p>
            <a:r>
              <a:rPr lang="en-US" dirty="0" smtClean="0"/>
              <a:t>We can find hexagonal shaped </a:t>
            </a:r>
            <a:r>
              <a:rPr lang="en-US" b="1" dirty="0" smtClean="0"/>
              <a:t>conditions</a:t>
            </a:r>
            <a:r>
              <a:rPr lang="en-US" dirty="0" smtClean="0"/>
              <a:t> under the </a:t>
            </a:r>
            <a:r>
              <a:rPr lang="en-US" b="1" dirty="0" smtClean="0"/>
              <a:t>Sensing </a:t>
            </a:r>
            <a:r>
              <a:rPr lang="en-US" b="1" dirty="0" smtClean="0"/>
              <a:t>(light blue</a:t>
            </a:r>
            <a:r>
              <a:rPr lang="en-US" b="1" dirty="0" smtClean="0"/>
              <a:t>) group </a:t>
            </a:r>
            <a:r>
              <a:rPr lang="en-US" dirty="0" smtClean="0"/>
              <a:t>and the </a:t>
            </a:r>
            <a:r>
              <a:rPr lang="en-US" b="1" dirty="0" smtClean="0"/>
              <a:t>Operators (green)  group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of the easiest tasks we can do is to move the</a:t>
            </a:r>
            <a:br>
              <a:rPr lang="en-US" dirty="0" smtClean="0"/>
            </a:br>
            <a:r>
              <a:rPr lang="en-US" dirty="0" smtClean="0"/>
              <a:t>sprite </a:t>
            </a:r>
            <a:r>
              <a:rPr lang="en-US" b="1" dirty="0" smtClean="0"/>
              <a:t>until</a:t>
            </a:r>
            <a:r>
              <a:rPr lang="en-US" dirty="0" smtClean="0"/>
              <a:t> it reaches a certain position (see below).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938" y="2168526"/>
            <a:ext cx="2946362" cy="36907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0525" y="3716339"/>
            <a:ext cx="4001768" cy="217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3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Conditionals for repeat </a:t>
            </a:r>
            <a:r>
              <a:rPr lang="en-US" dirty="0" smtClean="0"/>
              <a:t>until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16000"/>
            <a:ext cx="9905999" cy="4775201"/>
          </a:xfrm>
        </p:spPr>
        <p:txBody>
          <a:bodyPr/>
          <a:lstStyle/>
          <a:p>
            <a:r>
              <a:rPr lang="en-US" dirty="0" smtClean="0"/>
              <a:t>We can make something repeat until a key is pressed. In this example, “q” to quit. </a:t>
            </a:r>
            <a:r>
              <a:rPr lang="en-US" dirty="0"/>
              <a:t> </a:t>
            </a:r>
            <a:r>
              <a:rPr lang="en-US" dirty="0" smtClean="0"/>
              <a:t>The second example will stop when the mouse is clicked.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512" y="2052638"/>
            <a:ext cx="5449888" cy="20124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513" y="4301681"/>
            <a:ext cx="5449888" cy="197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41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59718"/>
            <a:ext cx="9905998" cy="1478570"/>
          </a:xfrm>
        </p:spPr>
        <p:txBody>
          <a:bodyPr/>
          <a:lstStyle/>
          <a:p>
            <a:r>
              <a:rPr lang="en-US" dirty="0" smtClean="0"/>
              <a:t>Repeat Forever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27100"/>
            <a:ext cx="9905999" cy="4864101"/>
          </a:xfrm>
        </p:spPr>
        <p:txBody>
          <a:bodyPr/>
          <a:lstStyle/>
          <a:p>
            <a:r>
              <a:rPr lang="en-US" dirty="0" smtClean="0"/>
              <a:t>Avoid Repeat Forever whenever possible. Infinite loops are not a good idea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Typically this type of loop requires an “if” statement to “break” out of the loop.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the example below, </a:t>
            </a:r>
            <a:r>
              <a:rPr lang="en-US" dirty="0" smtClean="0"/>
              <a:t>it requires more lines of code to use a Repeat Forever loop than </a:t>
            </a:r>
            <a:r>
              <a:rPr lang="en-US" dirty="0" smtClean="0"/>
              <a:t>its equivalent </a:t>
            </a:r>
            <a:r>
              <a:rPr lang="en-US" dirty="0" smtClean="0"/>
              <a:t>Repeat Until loop.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625" y="3566742"/>
            <a:ext cx="7372460" cy="323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1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375</TotalTime>
  <Words>293</Words>
  <Application>Microsoft Office PowerPoint</Application>
  <PresentationFormat>Widescreen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Tw Cen MT</vt:lpstr>
      <vt:lpstr>Circuit</vt:lpstr>
      <vt:lpstr>Scratch:  iteration / repetition / loops</vt:lpstr>
      <vt:lpstr>Iteration (Repetition) - Repeat Command</vt:lpstr>
      <vt:lpstr>Iteration (Repetition) - Repeat UNTIL Command</vt:lpstr>
      <vt:lpstr>Conditionals for repeat until</vt:lpstr>
      <vt:lpstr>Conditionals for repeat until Continued</vt:lpstr>
      <vt:lpstr>Repeat Forever</vt:lpstr>
    </vt:vector>
  </TitlesOfParts>
  <Company>LCUSD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</dc:creator>
  <cp:lastModifiedBy>DC</cp:lastModifiedBy>
  <cp:revision>34</cp:revision>
  <dcterms:created xsi:type="dcterms:W3CDTF">2016-04-15T16:03:34Z</dcterms:created>
  <dcterms:modified xsi:type="dcterms:W3CDTF">2016-04-18T21:40:34Z</dcterms:modified>
</cp:coreProperties>
</file>