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autoCompressPictures="0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132" y="81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C1C975-0D84-4F4D-836F-66C0061BA5E5}" type="datetimeFigureOut">
              <a:rPr lang="en-US" smtClean="0"/>
              <a:t>4/18/2016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8C448C3-E49A-4F70-B314-B6255DEA65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90952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C448C3-E49A-4F70-B314-B6255DEA65C0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05792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DD85D692-27C5-44D4-897C-A567425D665D}" type="datetime1">
              <a:rPr lang="en-US" smtClean="0"/>
              <a:t>4/18/2016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8FD2AD-9357-48B1-9C53-CD588FCCE95C}" type="datetime1">
              <a:rPr lang="en-US" smtClean="0"/>
              <a:t>4/18/2016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76146-B40F-434F-948F-6A03B45AF35C}" type="datetime1">
              <a:rPr lang="en-US" smtClean="0"/>
              <a:t>4/18/2016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A4246E-AB6D-4E1C-A53F-B1D1AA7E3083}" type="datetime1">
              <a:rPr lang="en-US" smtClean="0"/>
              <a:t>4/18/2016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EC40B4-B736-4C18-B0CB-9B468FC287A7}" type="datetime1">
              <a:rPr lang="en-US" smtClean="0"/>
              <a:t>4/18/2016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3D78B-9018-47D6-B511-DE4EAE23D531}" type="datetime1">
              <a:rPr lang="en-US" smtClean="0"/>
              <a:t>4/18/2016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AA391-584A-4D58-AE71-D87D17E1091A}" type="datetime1">
              <a:rPr lang="en-US" smtClean="0"/>
              <a:t>4/18/2016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03A35F-339F-4149-BA2F-4EDE35D5DC64}" type="datetime1">
              <a:rPr lang="en-US" smtClean="0"/>
              <a:t>4/18/2016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656FD9-89FF-4628-927D-729407E40E41}" type="datetime1">
              <a:rPr lang="en-US" smtClean="0"/>
              <a:t>4/18/2016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AC3D9-4318-4E3A-8B63-295659A5A9B8}" type="datetime1">
              <a:rPr lang="en-US" smtClean="0"/>
              <a:t>4/18/2016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C9B07F-5C1C-45E3-847A-6E0292ED0DFE}" type="datetime1">
              <a:rPr lang="en-US" smtClean="0"/>
              <a:t>4/18/2016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053F8-775F-4376-9BF8-F126FEFDEB5E}" type="datetime1">
              <a:rPr lang="en-US" smtClean="0"/>
              <a:t>4/18/2016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491435-1DCE-420F-A6ED-05EA9DE65D8C}" type="datetime1">
              <a:rPr lang="en-US" smtClean="0"/>
              <a:t>4/18/2016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D23193-D6DA-443C-86B9-419D7F2818D1}" type="datetime1">
              <a:rPr lang="en-US" smtClean="0"/>
              <a:t>4/18/2016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7FA82-4CF7-4275-AFF2-128ED320EC97}" type="datetime1">
              <a:rPr lang="en-US" smtClean="0"/>
              <a:t>4/18/2016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30BB-746C-4D42-886F-7C06B5B5D2E3}" type="datetime1">
              <a:rPr lang="en-US" smtClean="0"/>
              <a:t>4/18/2016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027B6-8072-44B4-B3F6-294C363B601C}" type="datetime1">
              <a:rPr lang="en-US" smtClean="0"/>
              <a:t>4/18/2016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4B21D6-456B-4A5F-A983-6183865E1191}" type="datetime1">
              <a:rPr lang="en-US" smtClean="0"/>
              <a:t>4/18/2016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Scratch: </a:t>
            </a:r>
            <a:br>
              <a:rPr lang="en-US" dirty="0" smtClean="0"/>
            </a:br>
            <a:r>
              <a:rPr lang="en-US" dirty="0" smtClean="0"/>
              <a:t>iteration / repetition / loops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by</a:t>
            </a:r>
          </a:p>
          <a:p>
            <a:r>
              <a:rPr lang="en-US" dirty="0" smtClean="0"/>
              <a:t>Mr. </a:t>
            </a:r>
            <a:r>
              <a:rPr lang="en-US" dirty="0" smtClean="0"/>
              <a:t>Dave Clausen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19135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2" y="0"/>
            <a:ext cx="9905998" cy="1478570"/>
          </a:xfrm>
        </p:spPr>
        <p:txBody>
          <a:bodyPr/>
          <a:lstStyle/>
          <a:p>
            <a:r>
              <a:rPr lang="en-US" dirty="0" smtClean="0"/>
              <a:t>Iteration (Repetition) - Repeat Command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1412" y="1130300"/>
            <a:ext cx="9905999" cy="4660901"/>
          </a:xfrm>
        </p:spPr>
        <p:txBody>
          <a:bodyPr/>
          <a:lstStyle/>
          <a:p>
            <a:r>
              <a:rPr lang="en-US" dirty="0" smtClean="0"/>
              <a:t>Iteration is computer programming jargon for repeating a section or group of lines of code.  It is also called </a:t>
            </a:r>
            <a:r>
              <a:rPr lang="en-US" dirty="0" smtClean="0"/>
              <a:t>referred to as repetition</a:t>
            </a:r>
            <a:r>
              <a:rPr lang="en-US" dirty="0" smtClean="0"/>
              <a:t>.</a:t>
            </a:r>
          </a:p>
          <a:p>
            <a:r>
              <a:rPr lang="en-US" dirty="0" smtClean="0"/>
              <a:t>Each time the code is executed (repeated) once is called one iteration.</a:t>
            </a:r>
          </a:p>
          <a:p>
            <a:r>
              <a:rPr lang="en-US" dirty="0" smtClean="0"/>
              <a:t>The first type of repeat command in scratch is the same as we learned in LOGO.  Repeat the section of code a specified number of times.</a:t>
            </a:r>
          </a:p>
          <a:p>
            <a:r>
              <a:rPr lang="en-US" dirty="0" smtClean="0"/>
              <a:t>In this example, whatever code is contained inside this repeat</a:t>
            </a:r>
            <a:br>
              <a:rPr lang="en-US" dirty="0" smtClean="0"/>
            </a:br>
            <a:r>
              <a:rPr lang="en-US" dirty="0" smtClean="0"/>
              <a:t>command is repeated 10 times. </a:t>
            </a:r>
          </a:p>
          <a:p>
            <a:r>
              <a:rPr lang="en-US" dirty="0" smtClean="0"/>
              <a:t>This example will draw a decagon. 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83725" y="3325323"/>
            <a:ext cx="1233536" cy="852977"/>
          </a:xfrm>
          <a:prstGeom prst="rect">
            <a:avLst/>
          </a:prstGeom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2</a:t>
            </a:fld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43712" y="4413250"/>
            <a:ext cx="2173288" cy="16264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17710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2" y="0"/>
            <a:ext cx="9905998" cy="1478570"/>
          </a:xfrm>
        </p:spPr>
        <p:txBody>
          <a:bodyPr/>
          <a:lstStyle/>
          <a:p>
            <a:r>
              <a:rPr lang="en-US" dirty="0"/>
              <a:t>Iteration (Repetition) - Repeat </a:t>
            </a:r>
            <a:r>
              <a:rPr lang="en-US" dirty="0" smtClean="0"/>
              <a:t>UNTIL Command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1412" y="1041400"/>
            <a:ext cx="9905999" cy="4749801"/>
          </a:xfrm>
        </p:spPr>
        <p:txBody>
          <a:bodyPr/>
          <a:lstStyle/>
          <a:p>
            <a:r>
              <a:rPr lang="en-US" dirty="0" smtClean="0"/>
              <a:t>Sometimes you don’t want to repeat code a predetermined number of times.</a:t>
            </a:r>
          </a:p>
          <a:p>
            <a:r>
              <a:rPr lang="en-US" dirty="0" smtClean="0"/>
              <a:t>Instead you want to repeat </a:t>
            </a:r>
            <a:r>
              <a:rPr lang="en-US" b="1" dirty="0" smtClean="0"/>
              <a:t>until</a:t>
            </a:r>
            <a:r>
              <a:rPr lang="en-US" dirty="0" smtClean="0"/>
              <a:t> or </a:t>
            </a:r>
            <a:r>
              <a:rPr lang="en-US" b="1" dirty="0" smtClean="0"/>
              <a:t>while</a:t>
            </a:r>
            <a:r>
              <a:rPr lang="en-US" dirty="0" smtClean="0"/>
              <a:t> some condition is TRUE.</a:t>
            </a:r>
          </a:p>
          <a:p>
            <a:r>
              <a:rPr lang="en-US" dirty="0" smtClean="0"/>
              <a:t>This can be accomplished using a “Repeat Until” block.</a:t>
            </a:r>
          </a:p>
          <a:p>
            <a:r>
              <a:rPr lang="en-US" dirty="0" smtClean="0"/>
              <a:t>The “hexagon” shape after the word “until” means we</a:t>
            </a:r>
            <a:br>
              <a:rPr lang="en-US" dirty="0" smtClean="0"/>
            </a:br>
            <a:r>
              <a:rPr lang="en-US" dirty="0" smtClean="0"/>
              <a:t>need some type of condition to determine when the “loop” will stop.</a:t>
            </a:r>
          </a:p>
          <a:p>
            <a:r>
              <a:rPr lang="en-US" dirty="0" smtClean="0"/>
              <a:t>What type of blocks can be used as conditions in the </a:t>
            </a:r>
            <a:r>
              <a:rPr lang="en-US" b="1" dirty="0" smtClean="0"/>
              <a:t>Repeat Until </a:t>
            </a:r>
            <a:r>
              <a:rPr lang="en-US" dirty="0" smtClean="0"/>
              <a:t>loop?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3</a:t>
            </a:fld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91988" y="2182323"/>
            <a:ext cx="2169877" cy="9683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416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2" y="47018"/>
            <a:ext cx="9905998" cy="1478570"/>
          </a:xfrm>
        </p:spPr>
        <p:txBody>
          <a:bodyPr/>
          <a:lstStyle/>
          <a:p>
            <a:r>
              <a:rPr lang="en-US" dirty="0" smtClean="0"/>
              <a:t>Conditionals for repeat until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1412" y="1625600"/>
            <a:ext cx="9905999" cy="4165601"/>
          </a:xfrm>
        </p:spPr>
        <p:txBody>
          <a:bodyPr/>
          <a:lstStyle/>
          <a:p>
            <a:r>
              <a:rPr lang="en-US" dirty="0" smtClean="0"/>
              <a:t>We can find hexagonal shaped </a:t>
            </a:r>
            <a:r>
              <a:rPr lang="en-US" b="1" dirty="0" smtClean="0"/>
              <a:t>conditions</a:t>
            </a:r>
            <a:r>
              <a:rPr lang="en-US" dirty="0" smtClean="0"/>
              <a:t> under the </a:t>
            </a:r>
            <a:r>
              <a:rPr lang="en-US" b="1" dirty="0" smtClean="0"/>
              <a:t>Sensing </a:t>
            </a:r>
            <a:r>
              <a:rPr lang="en-US" b="1" dirty="0" smtClean="0"/>
              <a:t>(light blue</a:t>
            </a:r>
            <a:r>
              <a:rPr lang="en-US" b="1" dirty="0" smtClean="0"/>
              <a:t>) group </a:t>
            </a:r>
            <a:r>
              <a:rPr lang="en-US" dirty="0" smtClean="0"/>
              <a:t>and the </a:t>
            </a:r>
            <a:r>
              <a:rPr lang="en-US" b="1" dirty="0" smtClean="0"/>
              <a:t>Operators (green)  group</a:t>
            </a:r>
            <a:r>
              <a:rPr lang="en-US" dirty="0" smtClean="0"/>
              <a:t>.</a:t>
            </a:r>
          </a:p>
          <a:p>
            <a:r>
              <a:rPr lang="en-US" dirty="0" smtClean="0"/>
              <a:t>One of the easiest tasks we can do is to move the</a:t>
            </a:r>
            <a:br>
              <a:rPr lang="en-US" dirty="0" smtClean="0"/>
            </a:br>
            <a:r>
              <a:rPr lang="en-US" dirty="0" smtClean="0"/>
              <a:t>sprite </a:t>
            </a:r>
            <a:r>
              <a:rPr lang="en-US" b="1" dirty="0" smtClean="0"/>
              <a:t>until</a:t>
            </a:r>
            <a:r>
              <a:rPr lang="en-US" dirty="0" smtClean="0"/>
              <a:t> it reaches a certain position (see below).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4</a:t>
            </a:fld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62938" y="2168526"/>
            <a:ext cx="2946362" cy="3690706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10525" y="3716339"/>
            <a:ext cx="4001768" cy="21748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13100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2" y="0"/>
            <a:ext cx="9905998" cy="1478570"/>
          </a:xfrm>
        </p:spPr>
        <p:txBody>
          <a:bodyPr/>
          <a:lstStyle/>
          <a:p>
            <a:r>
              <a:rPr lang="en-US" dirty="0"/>
              <a:t>Conditionals for repeat </a:t>
            </a:r>
            <a:r>
              <a:rPr lang="en-US" dirty="0" smtClean="0"/>
              <a:t>until Continued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1412" y="1016000"/>
            <a:ext cx="9905999" cy="4775201"/>
          </a:xfrm>
        </p:spPr>
        <p:txBody>
          <a:bodyPr/>
          <a:lstStyle/>
          <a:p>
            <a:r>
              <a:rPr lang="en-US" dirty="0" smtClean="0"/>
              <a:t>We can make something repeat until a key is pressed. In this example, “q” to quit. </a:t>
            </a:r>
            <a:r>
              <a:rPr lang="en-US" dirty="0"/>
              <a:t> </a:t>
            </a:r>
            <a:r>
              <a:rPr lang="en-US" dirty="0" smtClean="0"/>
              <a:t>The second example will stop when the mouse is clicked.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5</a:t>
            </a:fld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33512" y="2052638"/>
            <a:ext cx="5449888" cy="2012492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33513" y="4301681"/>
            <a:ext cx="5449888" cy="19777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144129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2" y="59718"/>
            <a:ext cx="9905998" cy="1478570"/>
          </a:xfrm>
        </p:spPr>
        <p:txBody>
          <a:bodyPr/>
          <a:lstStyle/>
          <a:p>
            <a:r>
              <a:rPr lang="en-US" dirty="0" smtClean="0"/>
              <a:t>Repeat Forever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1412" y="927100"/>
            <a:ext cx="9905999" cy="4864101"/>
          </a:xfrm>
        </p:spPr>
        <p:txBody>
          <a:bodyPr/>
          <a:lstStyle/>
          <a:p>
            <a:r>
              <a:rPr lang="en-US" dirty="0" smtClean="0"/>
              <a:t>Avoid Repeat Forever whenever possible. Infinite loops are not a good idea</a:t>
            </a:r>
            <a:r>
              <a:rPr lang="en-US" dirty="0" smtClean="0"/>
              <a:t>.</a:t>
            </a:r>
          </a:p>
          <a:p>
            <a:r>
              <a:rPr lang="en-US" dirty="0" smtClean="0"/>
              <a:t>Typically this type of loop requires an “if” statement to “break” out of the loop.</a:t>
            </a:r>
            <a:endParaRPr lang="en-US" dirty="0" smtClean="0"/>
          </a:p>
          <a:p>
            <a:r>
              <a:rPr lang="en-US" dirty="0" smtClean="0"/>
              <a:t>In </a:t>
            </a:r>
            <a:r>
              <a:rPr lang="en-US" dirty="0" smtClean="0"/>
              <a:t>the example below, </a:t>
            </a:r>
            <a:r>
              <a:rPr lang="en-US" dirty="0" smtClean="0"/>
              <a:t>it requires more lines of code to use a Repeat Forever loop than </a:t>
            </a:r>
            <a:r>
              <a:rPr lang="en-US" dirty="0" smtClean="0"/>
              <a:t>its equivalent </a:t>
            </a:r>
            <a:r>
              <a:rPr lang="en-US" dirty="0" smtClean="0"/>
              <a:t>Repeat Until loop.</a:t>
            </a:r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6</a:t>
            </a:fld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17625" y="3566742"/>
            <a:ext cx="7372460" cy="32315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51352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rcuit">
  <a:themeElements>
    <a:clrScheme name="Circuit">
      <a:dk1>
        <a:sysClr val="windowText" lastClr="000000"/>
      </a:dk1>
      <a:lt1>
        <a:sysClr val="window" lastClr="FFFFFF"/>
      </a:lt1>
      <a:dk2>
        <a:srgbClr val="134770"/>
      </a:dk2>
      <a:lt2>
        <a:srgbClr val="82FFFF"/>
      </a:lt2>
      <a:accent1>
        <a:srgbClr val="9ACD4C"/>
      </a:accent1>
      <a:accent2>
        <a:srgbClr val="FAA93A"/>
      </a:accent2>
      <a:accent3>
        <a:srgbClr val="D35940"/>
      </a:accent3>
      <a:accent4>
        <a:srgbClr val="B258D3"/>
      </a:accent4>
      <a:accent5>
        <a:srgbClr val="63A0CC"/>
      </a:accent5>
      <a:accent6>
        <a:srgbClr val="8AC4A7"/>
      </a:accent6>
      <a:hlink>
        <a:srgbClr val="B8FA56"/>
      </a:hlink>
      <a:folHlink>
        <a:srgbClr val="7AF8CC"/>
      </a:folHlink>
    </a:clrScheme>
    <a:fontScheme name="Circui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0911B802-464C-4241-8DD9-B60FF88E379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TM04033919[[fn=Circuit]]</Template>
  <TotalTime>375</TotalTime>
  <Words>293</Words>
  <Application>Microsoft Office PowerPoint</Application>
  <PresentationFormat>Widescreen</PresentationFormat>
  <Paragraphs>32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Trebuchet MS</vt:lpstr>
      <vt:lpstr>Tw Cen MT</vt:lpstr>
      <vt:lpstr>Circuit</vt:lpstr>
      <vt:lpstr>Scratch:  iteration / repetition / loops</vt:lpstr>
      <vt:lpstr>Iteration (Repetition) - Repeat Command</vt:lpstr>
      <vt:lpstr>Iteration (Repetition) - Repeat UNTIL Command</vt:lpstr>
      <vt:lpstr>Conditionals for repeat until</vt:lpstr>
      <vt:lpstr>Conditionals for repeat until Continued</vt:lpstr>
      <vt:lpstr>Repeat Forever</vt:lpstr>
    </vt:vector>
  </TitlesOfParts>
  <Company>LCUSD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DC</dc:creator>
  <cp:lastModifiedBy>DC</cp:lastModifiedBy>
  <cp:revision>34</cp:revision>
  <dcterms:created xsi:type="dcterms:W3CDTF">2016-04-15T16:03:34Z</dcterms:created>
  <dcterms:modified xsi:type="dcterms:W3CDTF">2016-04-18T21:40:34Z</dcterms:modified>
</cp:coreProperties>
</file>