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4" r:id="rId10"/>
    <p:sldId id="265" r:id="rId11"/>
    <p:sldId id="26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1833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30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690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97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44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49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08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29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40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86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79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35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834882"/>
            <a:ext cx="9144000" cy="884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/>
              <a:t>Sprites &amp; Backdrops</a:t>
            </a:r>
            <a:endParaRPr lang="en-US"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7650" y="490680"/>
            <a:ext cx="407669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600" y="2863564"/>
            <a:ext cx="4305299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928" t="11191" r="6007" b="23183"/>
          <a:stretch/>
        </p:blipFill>
        <p:spPr>
          <a:xfrm>
            <a:off x="4144484" y="990866"/>
            <a:ext cx="7707087" cy="5053674"/>
          </a:xfrm>
          <a:prstGeom prst="rect">
            <a:avLst/>
          </a:prstGeom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1762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1" y="1163783"/>
            <a:ext cx="3306283" cy="4809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Pictures can be imported from a camera or the internet and used as backdrops.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Click on Stage Backdrops in the lower left have the Backdrops Tab appear.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Backdrops Tab to customize.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767099" y="337723"/>
            <a:ext cx="1318161" cy="581891"/>
          </a:xfrm>
          <a:prstGeom prst="wedgeRoundRectCallout">
            <a:avLst>
              <a:gd name="adj1" fmla="val 91313"/>
              <a:gd name="adj2" fmla="val 14005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Backdrops Tab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48938" y="6135890"/>
            <a:ext cx="1318161" cy="581891"/>
          </a:xfrm>
          <a:prstGeom prst="wedgeRoundRectCallout">
            <a:avLst>
              <a:gd name="adj1" fmla="val -108686"/>
              <a:gd name="adj2" fmla="val -19668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Backdrops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117428" y="159207"/>
            <a:ext cx="1484405" cy="665018"/>
          </a:xfrm>
          <a:prstGeom prst="wedgeRoundRectCallout">
            <a:avLst>
              <a:gd name="adj1" fmla="val -81635"/>
              <a:gd name="adj2" fmla="val 21006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Backdrop from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222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1762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Backdrops Library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1" y="1163784"/>
            <a:ext cx="10389432" cy="15807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default, sprites appear against a white background.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Click on the Backdrops Tab to change the background color of the stage.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082" r="10123" b="9726"/>
          <a:stretch/>
        </p:blipFill>
        <p:spPr>
          <a:xfrm>
            <a:off x="4520019" y="2188564"/>
            <a:ext cx="6949014" cy="4422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083" t="70234" r="63823" b="6448"/>
          <a:stretch/>
        </p:blipFill>
        <p:spPr>
          <a:xfrm>
            <a:off x="971795" y="3417759"/>
            <a:ext cx="3345372" cy="168161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02654" y="5772569"/>
            <a:ext cx="1318161" cy="688192"/>
          </a:xfrm>
          <a:prstGeom prst="wedgeRoundRectCallout">
            <a:avLst>
              <a:gd name="adj1" fmla="val 12521"/>
              <a:gd name="adj2" fmla="val -18579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 Backdrop</a:t>
            </a:r>
          </a:p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32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511300"/>
            <a:ext cx="5503223" cy="466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Sprites are the actors that perform the commands in your script.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The cat is the default Sprite.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has many other Sprites you can use for your programs.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Click on the new Sprite button to see other Sprites.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Scratch also allows you to create/draw your own Sprites or download Sprites. 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04" t="4739" r="58214" b="29880"/>
          <a:stretch/>
        </p:blipFill>
        <p:spPr>
          <a:xfrm>
            <a:off x="6877296" y="225631"/>
            <a:ext cx="4655127" cy="63770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058400" y="3123210"/>
            <a:ext cx="1295399" cy="985652"/>
          </a:xfrm>
          <a:prstGeom prst="wedgeRoundRectCallout">
            <a:avLst>
              <a:gd name="adj1" fmla="val -4332"/>
              <a:gd name="adj2" fmla="val 11551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New Sprite button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828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6" t="4372" r="19448" b="29759"/>
          <a:stretch/>
        </p:blipFill>
        <p:spPr>
          <a:xfrm>
            <a:off x="1591294" y="178129"/>
            <a:ext cx="9393382" cy="64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71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1762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Sprites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163783"/>
            <a:ext cx="5503223" cy="5013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Double click on a Sprite from the sprite library you would like to use to add it to your program.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 Programs can use multiple sprites.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sprite has its own script or commands.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Right click and select delete to get rid of sprites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use the hide command from the “Looks” blocks if you don’t want a sprite to appear on the stage.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026" t="17157" r="47403" b="16852"/>
          <a:stretch/>
        </p:blipFill>
        <p:spPr>
          <a:xfrm>
            <a:off x="6828313" y="302738"/>
            <a:ext cx="4702628" cy="64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02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1762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Painting Sprites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1" y="1163783"/>
            <a:ext cx="4090060" cy="22444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Sprites can be painted and altered in scratch.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Click on the Paint New Sprite Button or Costumes Tab to alter existing Sprites.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9506" y="217618"/>
            <a:ext cx="7053941" cy="4639389"/>
            <a:chOff x="4809506" y="1013266"/>
            <a:chExt cx="7053941" cy="4639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8376" t="11800" r="11949" b="22697"/>
            <a:stretch/>
          </p:blipFill>
          <p:spPr>
            <a:xfrm>
              <a:off x="4809506" y="1013266"/>
              <a:ext cx="7053941" cy="4639389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7070765" y="3012326"/>
              <a:ext cx="1555668" cy="641268"/>
            </a:xfrm>
            <a:prstGeom prst="wedgeRoundRectCallout">
              <a:avLst>
                <a:gd name="adj1" fmla="val -7855"/>
                <a:gd name="adj2" fmla="val 149537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Paint New Sprite Button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54639" y="2750716"/>
              <a:ext cx="1698171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Painting Tools and workspace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9571512" y="1959431"/>
              <a:ext cx="1974271" cy="641268"/>
            </a:xfrm>
            <a:prstGeom prst="wedgeRoundRectCallout">
              <a:avLst>
                <a:gd name="adj1" fmla="val -81065"/>
                <a:gd name="adj2" fmla="val -118981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Use the Costumes Tab to alter Sprites</a:t>
              </a:r>
              <a:endParaRPr lang="en-US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7338" t="16548" r="12240" b="40754"/>
          <a:stretch/>
        </p:blipFill>
        <p:spPr>
          <a:xfrm>
            <a:off x="985654" y="3672886"/>
            <a:ext cx="3635757" cy="30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1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1762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/>
              <a:t>Up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loading Sprites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1" y="1163783"/>
            <a:ext cx="4090060" cy="4809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Sprites can also be created by importing them.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Pictures from cameras can be also be used for new sprites.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The Costumes tab allows imported sprites to be altered in Scratch.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cast of sprites and actors for your Scratch programs is endless.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279" t="11678" r="53247" b="22697"/>
          <a:stretch/>
        </p:blipFill>
        <p:spPr>
          <a:xfrm>
            <a:off x="6460166" y="285011"/>
            <a:ext cx="4690753" cy="6400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04613" y="5973288"/>
            <a:ext cx="961901" cy="581891"/>
          </a:xfrm>
          <a:prstGeom prst="wedgeRoundRectCallout">
            <a:avLst>
              <a:gd name="adj1" fmla="val 149538"/>
              <a:gd name="adj2" fmla="val -22117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Upload Sprite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904009" y="5890161"/>
            <a:ext cx="1484405" cy="665018"/>
          </a:xfrm>
          <a:prstGeom prst="wedgeRoundRectCallout">
            <a:avLst>
              <a:gd name="adj1" fmla="val 20767"/>
              <a:gd name="adj2" fmla="val -18458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Sprite from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235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811" r="10001" b="6011"/>
          <a:stretch/>
        </p:blipFill>
        <p:spPr>
          <a:xfrm>
            <a:off x="5951094" y="194869"/>
            <a:ext cx="5021705" cy="6445770"/>
          </a:xfrm>
          <a:prstGeom prst="rect">
            <a:avLst/>
          </a:prstGeom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1762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 Costumes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1" y="1163783"/>
            <a:ext cx="4090060" cy="4809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Sprites may have multiple “Costumes.”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Costumes can help you create the illusion of motion and other effects on the stage.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 Sprite, then click on the costumes tab to see the available costumes for the sprite. 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597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0263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Sprite Can Speak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1" y="1163783"/>
            <a:ext cx="3763779" cy="4809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In the “Look” toolbox there are blocks that allow sprites to visually speak and convey their thoughts.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These command blocks have are similar to what you would see in a comic book.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11" r="33892" b="6448"/>
          <a:stretch/>
        </p:blipFill>
        <p:spPr>
          <a:xfrm>
            <a:off x="4886793" y="119921"/>
            <a:ext cx="6880485" cy="641579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0733930" y="98852"/>
            <a:ext cx="1318161" cy="860518"/>
          </a:xfrm>
          <a:prstGeom prst="wedgeRoundRectCallout">
            <a:avLst>
              <a:gd name="adj1" fmla="val -18421"/>
              <a:gd name="adj2" fmla="val 20086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Allows Sprites to speak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468848" y="279363"/>
            <a:ext cx="2081784" cy="860518"/>
          </a:xfrm>
          <a:prstGeom prst="wedgeRoundRectCallout">
            <a:avLst>
              <a:gd name="adj1" fmla="val 56571"/>
              <a:gd name="adj2" fmla="val 254870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Allows Sprites to convey what they are thinking.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698637" y="2218544"/>
            <a:ext cx="1439055" cy="2998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698637" y="2773180"/>
            <a:ext cx="1648917" cy="28481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85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1" y="317625"/>
            <a:ext cx="5384470" cy="846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Backdrops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1" y="1163783"/>
            <a:ext cx="4090060" cy="4809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default, sprites appear against a white background.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Click on the Backdrops Tab to change the background color of the stage.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Tools in the Backdrops Tab allow you to create custom backdrops.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929" t="17157" r="6493" b="16731"/>
          <a:stretch/>
        </p:blipFill>
        <p:spPr>
          <a:xfrm>
            <a:off x="5013267" y="985655"/>
            <a:ext cx="7147065" cy="475013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0105901" y="305762"/>
            <a:ext cx="1318161" cy="581891"/>
          </a:xfrm>
          <a:prstGeom prst="wedgeRoundRectCallout">
            <a:avLst>
              <a:gd name="adj1" fmla="val -105985"/>
              <a:gd name="adj2" fmla="val 14005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Backdrops Tab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727360" y="249394"/>
            <a:ext cx="1318161" cy="581891"/>
          </a:xfrm>
          <a:prstGeom prst="wedgeRoundRectCallout">
            <a:avLst>
              <a:gd name="adj1" fmla="val 101223"/>
              <a:gd name="adj2" fmla="val 21352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Paint New Backdrop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844596" y="4773881"/>
            <a:ext cx="1484405" cy="866898"/>
          </a:xfrm>
          <a:prstGeom prst="wedgeRoundRectCallout">
            <a:avLst>
              <a:gd name="adj1" fmla="val 51967"/>
              <a:gd name="adj2" fmla="val -21437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paint bucket to fill the backdrop with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289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455</Words>
  <Application>Microsoft Office PowerPoint</Application>
  <PresentationFormat>Widescreen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Sprites &amp; Backdrops</vt:lpstr>
      <vt:lpstr>Sprites</vt:lpstr>
      <vt:lpstr>PowerPoint Presentation</vt:lpstr>
      <vt:lpstr>Adding Sprites</vt:lpstr>
      <vt:lpstr>Painting Sprites</vt:lpstr>
      <vt:lpstr>Uploading Sprites</vt:lpstr>
      <vt:lpstr>Sprite Costumes</vt:lpstr>
      <vt:lpstr>Sprite Can Speak</vt:lpstr>
      <vt:lpstr>Backdrops</vt:lpstr>
      <vt:lpstr>Pictures</vt:lpstr>
      <vt:lpstr>Backdrops Library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</dc:title>
  <dc:creator>Paul Cyhaniuk</dc:creator>
  <cp:lastModifiedBy>DC</cp:lastModifiedBy>
  <cp:revision>61</cp:revision>
  <dcterms:modified xsi:type="dcterms:W3CDTF">2016-04-25T18:41:06Z</dcterms:modified>
</cp:coreProperties>
</file>